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5" r:id="rId8"/>
    <p:sldId id="267" r:id="rId9"/>
    <p:sldId id="263" r:id="rId10"/>
    <p:sldId id="264" r:id="rId11"/>
    <p:sldId id="26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/>
    <p:restoredTop sz="94595"/>
  </p:normalViewPr>
  <p:slideViewPr>
    <p:cSldViewPr snapToGrid="0" snapToObjects="1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hmann, Brian" userId="43ff3c20-41c2-4727-bd05-1f9923601014" providerId="ADAL" clId="{26A54F87-8450-4873-B0EE-2FAFE9944422}"/>
    <pc:docChg chg="undo custSel modSld">
      <pc:chgData name="Luhmann, Brian" userId="43ff3c20-41c2-4727-bd05-1f9923601014" providerId="ADAL" clId="{26A54F87-8450-4873-B0EE-2FAFE9944422}" dt="2023-03-01T00:16:59.132" v="26" actId="20577"/>
      <pc:docMkLst>
        <pc:docMk/>
      </pc:docMkLst>
      <pc:sldChg chg="modSp mod">
        <pc:chgData name="Luhmann, Brian" userId="43ff3c20-41c2-4727-bd05-1f9923601014" providerId="ADAL" clId="{26A54F87-8450-4873-B0EE-2FAFE9944422}" dt="2023-03-01T00:16:59.132" v="26" actId="20577"/>
        <pc:sldMkLst>
          <pc:docMk/>
          <pc:sldMk cId="1870084489" sldId="256"/>
        </pc:sldMkLst>
        <pc:spChg chg="mod">
          <ac:chgData name="Luhmann, Brian" userId="43ff3c20-41c2-4727-bd05-1f9923601014" providerId="ADAL" clId="{26A54F87-8450-4873-B0EE-2FAFE9944422}" dt="2023-03-01T00:16:59.132" v="26" actId="20577"/>
          <ac:spMkLst>
            <pc:docMk/>
            <pc:sldMk cId="1870084489" sldId="256"/>
            <ac:spMk id="2" creationId="{31D58EAD-F5D8-7445-AF98-D3097E3D6D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8EAD-F5D8-7445-AF98-D3097E3D6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Completing your CITI </a:t>
            </a:r>
            <a:r>
              <a:rPr lang="en-US" dirty="0"/>
              <a:t>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AA0FD-40FA-B645-B698-0794527AB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D16C3-FAD5-9048-99AC-F6CB2C208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394" y="1278924"/>
            <a:ext cx="8354500" cy="51542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DCFB3-E30D-3E49-9E14-AD9318B15A3F}"/>
              </a:ext>
            </a:extLst>
          </p:cNvPr>
          <p:cNvSpPr txBox="1"/>
          <p:nvPr/>
        </p:nvSpPr>
        <p:spPr>
          <a:xfrm>
            <a:off x="1748118" y="201706"/>
            <a:ext cx="856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Your progress and overall score will be displayed at the top of the course page</a:t>
            </a:r>
          </a:p>
        </p:txBody>
      </p:sp>
    </p:spTree>
    <p:extLst>
      <p:ext uri="{BB962C8B-B14F-4D97-AF65-F5344CB8AC3E}">
        <p14:creationId xmlns:p14="http://schemas.microsoft.com/office/powerpoint/2010/main" val="118113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964E7-2829-1049-BD69-9959826F9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142" y="1502072"/>
            <a:ext cx="8481649" cy="52199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6E5BF-57FF-E042-80B4-DE71CD20E82B}"/>
              </a:ext>
            </a:extLst>
          </p:cNvPr>
          <p:cNvSpPr txBox="1"/>
          <p:nvPr/>
        </p:nvSpPr>
        <p:spPr>
          <a:xfrm>
            <a:off x="1519518" y="301743"/>
            <a:ext cx="892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have completed all of the modules, you will see this. Click on “View Post-Course Completion Options to access your certificates.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48FAB94-98F4-AC49-B4D1-4C28E02CA529}"/>
              </a:ext>
            </a:extLst>
          </p:cNvPr>
          <p:cNvSpPr/>
          <p:nvPr/>
        </p:nvSpPr>
        <p:spPr>
          <a:xfrm>
            <a:off x="6817657" y="4464424"/>
            <a:ext cx="605119" cy="2963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B2D25E-BBCB-C24D-BF59-867B615FF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330" y="1250519"/>
            <a:ext cx="9095973" cy="560748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BFD8E-C57E-9946-A50A-53AA35CCAEF8}"/>
              </a:ext>
            </a:extLst>
          </p:cNvPr>
          <p:cNvSpPr txBox="1"/>
          <p:nvPr/>
        </p:nvSpPr>
        <p:spPr>
          <a:xfrm>
            <a:off x="1613647" y="242047"/>
            <a:ext cx="915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access your completion records, click on “Access your Completion Records” and you will be able to download your certificates.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9CAFCEE-BEBB-134B-8F04-757135399218}"/>
              </a:ext>
            </a:extLst>
          </p:cNvPr>
          <p:cNvSpPr/>
          <p:nvPr/>
        </p:nvSpPr>
        <p:spPr>
          <a:xfrm>
            <a:off x="3281081" y="3886199"/>
            <a:ext cx="911173" cy="302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B8C77-A71B-F74C-9E39-82D7FCA1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883" y="1067685"/>
            <a:ext cx="8691896" cy="56946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0EBB-7205-5647-9455-2E022CC2E0A9}"/>
              </a:ext>
            </a:extLst>
          </p:cNvPr>
          <p:cNvSpPr txBox="1"/>
          <p:nvPr/>
        </p:nvSpPr>
        <p:spPr>
          <a:xfrm>
            <a:off x="1627094" y="174812"/>
            <a:ext cx="87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Agree to the Assurance Statement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2D1E215-2B06-4648-AE30-8607424B91EB}"/>
              </a:ext>
            </a:extLst>
          </p:cNvPr>
          <p:cNvSpPr/>
          <p:nvPr/>
        </p:nvSpPr>
        <p:spPr>
          <a:xfrm>
            <a:off x="3227294" y="5889810"/>
            <a:ext cx="870832" cy="242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5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B42F1-396B-4544-9BBB-A33B95930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06" y="1074121"/>
            <a:ext cx="8306766" cy="5622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01A6B-C53B-6744-A1FF-479DC9907849}"/>
              </a:ext>
            </a:extLst>
          </p:cNvPr>
          <p:cNvSpPr txBox="1"/>
          <p:nvPr/>
        </p:nvSpPr>
        <p:spPr>
          <a:xfrm>
            <a:off x="1699295" y="215153"/>
            <a:ext cx="851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access your course, click “Start Now”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8588529-5990-7246-BAFE-C15386AB9CE7}"/>
              </a:ext>
            </a:extLst>
          </p:cNvPr>
          <p:cNvSpPr/>
          <p:nvPr/>
        </p:nvSpPr>
        <p:spPr>
          <a:xfrm>
            <a:off x="8794377" y="4975412"/>
            <a:ext cx="897726" cy="3098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397A0-26AE-C34F-A821-D1C5B8D48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631" y="1147493"/>
            <a:ext cx="8713694" cy="55879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E76517-324D-FA41-BC3E-D04BE0A11FBE}"/>
              </a:ext>
            </a:extLst>
          </p:cNvPr>
          <p:cNvSpPr txBox="1"/>
          <p:nvPr/>
        </p:nvSpPr>
        <p:spPr>
          <a:xfrm>
            <a:off x="1508631" y="268942"/>
            <a:ext cx="871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your format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3DF38B-A522-4E46-879C-D65363ACA6D7}"/>
              </a:ext>
            </a:extLst>
          </p:cNvPr>
          <p:cNvSpPr/>
          <p:nvPr/>
        </p:nvSpPr>
        <p:spPr>
          <a:xfrm>
            <a:off x="2554941" y="345685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E135F-FC22-7442-A21E-4D43BAFD0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659" y="1491312"/>
            <a:ext cx="7977291" cy="52307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C9AA2-ABC4-7B41-8608-5D46E64EA6B2}"/>
              </a:ext>
            </a:extLst>
          </p:cNvPr>
          <p:cNvSpPr txBox="1"/>
          <p:nvPr/>
        </p:nvSpPr>
        <p:spPr>
          <a:xfrm>
            <a:off x="2084294" y="242047"/>
            <a:ext cx="820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ever want to switch your format, click Switch View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15A738A-3149-F348-B207-111895FA4104}"/>
              </a:ext>
            </a:extLst>
          </p:cNvPr>
          <p:cNvSpPr/>
          <p:nvPr/>
        </p:nvSpPr>
        <p:spPr>
          <a:xfrm>
            <a:off x="6871446" y="3684493"/>
            <a:ext cx="951514" cy="39050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0EDE3-20F9-8E4F-AA00-D7242DA8B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267" y="921390"/>
            <a:ext cx="8558242" cy="55735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0444E-22B6-4947-8896-FCF2DD5A51C2}"/>
              </a:ext>
            </a:extLst>
          </p:cNvPr>
          <p:cNvSpPr txBox="1"/>
          <p:nvPr/>
        </p:nvSpPr>
        <p:spPr>
          <a:xfrm>
            <a:off x="1546412" y="215153"/>
            <a:ext cx="89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begin a module, click “Start”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A9DD8C24-D273-6E49-9A61-5997B5255113}"/>
              </a:ext>
            </a:extLst>
          </p:cNvPr>
          <p:cNvSpPr/>
          <p:nvPr/>
        </p:nvSpPr>
        <p:spPr>
          <a:xfrm>
            <a:off x="9265023" y="2608728"/>
            <a:ext cx="817044" cy="3501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9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5C46E-15F0-3B49-82DC-1D26A741E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035" y="1455872"/>
            <a:ext cx="7990913" cy="52392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54463-7C86-5948-95E6-AE8C48FE1005}"/>
              </a:ext>
            </a:extLst>
          </p:cNvPr>
          <p:cNvSpPr txBox="1"/>
          <p:nvPr/>
        </p:nvSpPr>
        <p:spPr>
          <a:xfrm>
            <a:off x="1721224" y="282388"/>
            <a:ext cx="818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end of each module, you will take a quiz. To access the quiz click on “Take the Quiz"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AEFB9A8-EC74-4642-92CC-FFC9CD595644}"/>
              </a:ext>
            </a:extLst>
          </p:cNvPr>
          <p:cNvSpPr/>
          <p:nvPr/>
        </p:nvSpPr>
        <p:spPr>
          <a:xfrm>
            <a:off x="6548717" y="5298141"/>
            <a:ext cx="591671" cy="3098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685F9-1C9A-0E42-9F2D-C127D9679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481" y="1162733"/>
            <a:ext cx="8142305" cy="53307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36B38-74D0-3848-B934-A79FB5156BF8}"/>
              </a:ext>
            </a:extLst>
          </p:cNvPr>
          <p:cNvSpPr txBox="1"/>
          <p:nvPr/>
        </p:nvSpPr>
        <p:spPr>
          <a:xfrm>
            <a:off x="1909482" y="201706"/>
            <a:ext cx="814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you complete a quiz, you can either choose to move on to the next required Module, or you can return to the Gradebook.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A6B8FD9-13B6-BD45-BDD7-4221F8914C34}"/>
              </a:ext>
            </a:extLst>
          </p:cNvPr>
          <p:cNvSpPr/>
          <p:nvPr/>
        </p:nvSpPr>
        <p:spPr>
          <a:xfrm>
            <a:off x="3307976" y="3886200"/>
            <a:ext cx="1005302" cy="3458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9D6E5-DA48-5E48-BE31-839473023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317" y="938573"/>
            <a:ext cx="8379882" cy="54966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AA3B1F-09B0-DF47-AE90-F65C3A745795}"/>
              </a:ext>
            </a:extLst>
          </p:cNvPr>
          <p:cNvSpPr txBox="1"/>
          <p:nvPr/>
        </p:nvSpPr>
        <p:spPr>
          <a:xfrm>
            <a:off x="1452282" y="107576"/>
            <a:ext cx="890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review completed modules by clicking “Review”. Your score and date of completion will show next to each module.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39E7F71-ED49-4A4B-B205-94E72331A46E}"/>
              </a:ext>
            </a:extLst>
          </p:cNvPr>
          <p:cNvSpPr/>
          <p:nvPr/>
        </p:nvSpPr>
        <p:spPr>
          <a:xfrm>
            <a:off x="9049870" y="1641554"/>
            <a:ext cx="857384" cy="256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1DDD3B3-4D55-5947-AC0D-BBE59A8D5A00}"/>
              </a:ext>
            </a:extLst>
          </p:cNvPr>
          <p:cNvSpPr/>
          <p:nvPr/>
        </p:nvSpPr>
        <p:spPr>
          <a:xfrm>
            <a:off x="6266330" y="2151529"/>
            <a:ext cx="601889" cy="1887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38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139</TotalTime>
  <Words>182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Completing your CITI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your training</dc:title>
  <dc:creator>Allison, Evelyn J. (Work)</dc:creator>
  <cp:lastModifiedBy>Luhmann, Brian</cp:lastModifiedBy>
  <cp:revision>6</cp:revision>
  <dcterms:created xsi:type="dcterms:W3CDTF">2023-02-24T00:27:14Z</dcterms:created>
  <dcterms:modified xsi:type="dcterms:W3CDTF">2023-03-01T00:16:59Z</dcterms:modified>
</cp:coreProperties>
</file>